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4F3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3F5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0F4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162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0F4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EEF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4F1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6F7F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5F5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480" y="8641080"/>
            <a:ext cx="3017520" cy="502920"/>
          </a:xfrm>
          <a:prstGeom prst="rect">
            <a:avLst/>
          </a:prstGeom>
          <a:solidFill>
            <a:srgbClr val="F7F6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13375640" y="8750808"/>
            <a:ext cx="2743200" cy="28346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sz="1000" b="0">
                <a:solidFill>
                  <a:srgbClr val="282828"/>
                </a:solidFill>
              </a:rPr>
              <a:t>https://portfolio.upendrakumar.com/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